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5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9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1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DA43C-E9BE-40ED-B7B7-DE92C4D59AE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41A0-5490-4D2A-A142-EF73390A6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7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AA79C-936B-4DCB-B591-48C12DB1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3191"/>
            <a:ext cx="8650974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0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81F51-B063-451E-9191-C71DCC26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3191"/>
            <a:ext cx="8650974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D5DB9-2C6B-4C49-9A23-3B2D71BD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398"/>
            <a:ext cx="8650974" cy="629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E9967B-5231-463F-98D0-45DC3E99294D}"/>
              </a:ext>
            </a:extLst>
          </p:cNvPr>
          <p:cNvSpPr txBox="1"/>
          <p:nvPr/>
        </p:nvSpPr>
        <p:spPr>
          <a:xfrm>
            <a:off x="2971800" y="5179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Great Fish River salinity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1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73A87-D593-4A60-83E5-53F82AA0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496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603A2C-43AC-4283-BFD1-B58F7776727A}"/>
              </a:ext>
            </a:extLst>
          </p:cNvPr>
          <p:cNvSpPr txBox="1"/>
          <p:nvPr/>
        </p:nvSpPr>
        <p:spPr>
          <a:xfrm>
            <a:off x="6400800" y="762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Lake Arthur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25663-98BF-4426-B087-D9956E74E70B}"/>
              </a:ext>
            </a:extLst>
          </p:cNvPr>
          <p:cNvSpPr txBox="1"/>
          <p:nvPr/>
        </p:nvSpPr>
        <p:spPr>
          <a:xfrm>
            <a:off x="5562600" y="243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van </a:t>
            </a:r>
            <a:r>
              <a:rPr lang="en-US" sz="1400" b="1" dirty="0" err="1">
                <a:solidFill>
                  <a:schemeClr val="bg1"/>
                </a:solidFill>
              </a:rPr>
              <a:t>Stadensdam</a:t>
            </a:r>
            <a:r>
              <a:rPr lang="en-US" sz="1400" b="1" dirty="0">
                <a:solidFill>
                  <a:schemeClr val="bg1"/>
                </a:solidFill>
              </a:rPr>
              <a:t> Mortimer Weir</a:t>
            </a:r>
            <a:r>
              <a:rPr lang="en-US" dirty="0"/>
              <a:t> 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CCA54-05EA-424C-9F87-34C6208BE3AC}"/>
              </a:ext>
            </a:extLst>
          </p:cNvPr>
          <p:cNvSpPr txBox="1"/>
          <p:nvPr/>
        </p:nvSpPr>
        <p:spPr>
          <a:xfrm>
            <a:off x="5257800" y="5181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Elands Drift Dam 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4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recon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000000"/>
      </a:hlink>
      <a:folHlink>
        <a:srgbClr val="0000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135</TotalTime>
  <Words>13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Aurecon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Rossouw</dc:creator>
  <cp:lastModifiedBy>Nico Rossouw</cp:lastModifiedBy>
  <cp:revision>6</cp:revision>
  <cp:lastPrinted>2018-04-24T06:12:21Z</cp:lastPrinted>
  <dcterms:created xsi:type="dcterms:W3CDTF">2018-04-13T12:19:43Z</dcterms:created>
  <dcterms:modified xsi:type="dcterms:W3CDTF">2018-04-24T06:24:18Z</dcterms:modified>
</cp:coreProperties>
</file>